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slideLayouts/slideLayout11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  <p:sldMasterId id="2147483654" r:id="rId4"/>
    <p:sldMasterId id="2147483656" r:id="rId5"/>
    <p:sldMasterId id="2147483658" r:id="rId6"/>
    <p:sldMasterId id="2147483660" r:id="rId7"/>
    <p:sldMasterId id="2147483662" r:id="rId8"/>
    <p:sldMasterId id="2147483664" r:id="rId9"/>
    <p:sldMasterId id="2147483666" r:id="rId10"/>
    <p:sldMasterId id="2147483668" r:id="rId11"/>
  </p:sldMasterIdLst>
  <p:sldIdLst>
    <p:sldId id="256" r:id="rId12"/>
  </p:sldIdLst>
  <p:sldSz cx="10287000" cy="13176250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1692" y="-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14080" y="525494"/>
            <a:ext cx="9257760" cy="2200019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514080" y="3083191"/>
            <a:ext cx="9257760" cy="7641706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 algn="ctr">
              <a:buNone/>
              <a:defRPr/>
            </a:lvl1pPr>
          </a:lstStyle>
          <a:p>
            <a:pPr indent="0" algn="ctr"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F4AECCB-31BB-4E98-B5FC-384A098E80AF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9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0"/>
          </p:nvPr>
        </p:nvSpPr>
        <p:spPr/>
        <p:txBody>
          <a:bodyPr/>
          <a:lstStyle/>
          <a:p>
            <a:fld id="{B606DEE6-9332-4B84-A2DC-6CDE06928862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3"/>
          </p:nvPr>
        </p:nvSpPr>
        <p:spPr/>
        <p:txBody>
          <a:bodyPr/>
          <a:lstStyle/>
          <a:p>
            <a:fld id="{1A3C77E4-E3B9-4539-911E-B77473C917E0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75549962-172C-483D-BF9A-ADC7789660E3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6E0D360F-5DF3-440F-B9C5-210CF8099165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14080" y="525494"/>
            <a:ext cx="9257760" cy="2200019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14080" y="3083191"/>
            <a:ext cx="9257760" cy="7641706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42DE1F8B-79A7-4206-BA26-F90380CED643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56EAC6F8-9A47-4B22-8901-15A56CB6170A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14080" y="525494"/>
            <a:ext cx="9257760" cy="2200019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514080" y="3083191"/>
            <a:ext cx="4517640" cy="7641706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5258160" y="3083191"/>
            <a:ext cx="4517640" cy="7641706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8"/>
          </p:nvPr>
        </p:nvSpPr>
        <p:spPr/>
        <p:txBody>
          <a:bodyPr/>
          <a:lstStyle/>
          <a:p>
            <a:fld id="{6B8D26CC-CE64-4F9A-81B6-2822914ADA9E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1"/>
          </p:nvPr>
        </p:nvSpPr>
        <p:spPr/>
        <p:txBody>
          <a:bodyPr/>
          <a:lstStyle/>
          <a:p>
            <a:fld id="{12122CE3-79C2-411A-834A-B2D742CB51BE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14080" y="525494"/>
            <a:ext cx="9257760" cy="2200019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4"/>
          </p:nvPr>
        </p:nvSpPr>
        <p:spPr/>
        <p:txBody>
          <a:bodyPr/>
          <a:lstStyle/>
          <a:p>
            <a:fld id="{D6E4BF4B-E27A-4386-8606-38D79CC76F81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2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7"/>
          </p:nvPr>
        </p:nvSpPr>
        <p:spPr/>
        <p:txBody>
          <a:bodyPr/>
          <a:lstStyle/>
          <a:p>
            <a:fld id="{A203EBEE-F728-412E-8D1C-A6D5C1D9E2BA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85800" y="1534982"/>
            <a:ext cx="7772040" cy="1058769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algn="ctr" defTabSz="914400">
              <a:lnSpc>
                <a:spcPct val="100000"/>
              </a:lnSpc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5" name="PlaceHolder 2"/>
          <p:cNvSpPr>
            <a:spLocks noGrp="1"/>
          </p:cNvSpPr>
          <p:nvPr>
            <p:ph type="dt" idx="1"/>
          </p:nvPr>
        </p:nvSpPr>
        <p:spPr>
          <a:xfrm>
            <a:off x="457200" y="4579786"/>
            <a:ext cx="2133360" cy="262746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394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r>
              <a:rPr lang="pt-BR"/>
              <a:t>&lt;data/hora&gt;</a:t>
            </a:r>
            <a:endParaRPr lang="pt-BR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3124080" y="4579786"/>
            <a:ext cx="2895120" cy="262746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r>
              <a:rPr lang="pt-BR"/>
              <a:t>&lt;rodapé&gt;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6553080" y="4579786"/>
            <a:ext cx="2133360" cy="262746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394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fld id="{82A871E6-2863-4810-BF29-D3CA362B8C63}" type="slidenum">
              <a:rPr lang="pt-BR" smtClean="0"/>
              <a:pPr/>
              <a:t>‹nº›</a:t>
            </a:fld>
            <a:endParaRPr lang="pt-BR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indent="0" algn="ctr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9" indent="-228599" algn="l" defTabSz="914394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795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9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6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3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0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76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4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4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1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8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5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1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79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5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196606"/>
            <a:ext cx="3007800" cy="837003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en-US" sz="2000" b="1" strike="noStrike" spc="-1">
                <a:solidFill>
                  <a:schemeClr val="dk1"/>
                </a:solidFill>
                <a:latin typeface="Calibri"/>
              </a:rPr>
              <a:t>Click to edit Master title style</a:t>
            </a:r>
            <a:endParaRPr lang="en-US" sz="20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3575160" y="196606"/>
            <a:ext cx="5111280" cy="4216919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</a:p>
          <a:p>
            <a:pPr marL="743035" lvl="1" indent="-285838" defTabSz="914394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799" b="0" strike="noStrike" spc="-1">
                <a:solidFill>
                  <a:schemeClr val="dk1"/>
                </a:solidFill>
                <a:latin typeface="Calibri"/>
              </a:rPr>
              <a:t>Second level</a:t>
            </a:r>
          </a:p>
          <a:p>
            <a:pPr marL="1142993" lvl="2" indent="-228599" defTabSz="914394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Third level</a:t>
            </a:r>
          </a:p>
          <a:p>
            <a:pPr marL="1600189" lvl="3" indent="-228599" defTabSz="914394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Fourth level</a:t>
            </a:r>
          </a:p>
          <a:p>
            <a:pPr marL="2057386" lvl="4" indent="-228599" defTabSz="914394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Fifth level</a:t>
            </a: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57200" y="1033869"/>
            <a:ext cx="3007800" cy="3379656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 defTabSz="914400">
              <a:lnSpc>
                <a:spcPct val="100000"/>
              </a:lnSpc>
              <a:spcBef>
                <a:spcPts val="281"/>
              </a:spcBef>
              <a:buNone/>
              <a:tabLst>
                <a:tab pos="0" algn="l"/>
              </a:tabLst>
            </a:pPr>
            <a:r>
              <a:rPr lang="en-US" sz="1400" b="0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</a:p>
        </p:txBody>
      </p:sp>
      <p:sp>
        <p:nvSpPr>
          <p:cNvPr id="58" name="PlaceHolder 4"/>
          <p:cNvSpPr>
            <a:spLocks noGrp="1"/>
          </p:cNvSpPr>
          <p:nvPr>
            <p:ph type="dt" idx="28"/>
          </p:nvPr>
        </p:nvSpPr>
        <p:spPr>
          <a:xfrm>
            <a:off x="457200" y="4579786"/>
            <a:ext cx="2133360" cy="262746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394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r>
              <a:rPr lang="pt-BR"/>
              <a:t>&lt;data/hora&gt;</a:t>
            </a:r>
            <a:endParaRPr lang="pt-BR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9" name="PlaceHolder 5"/>
          <p:cNvSpPr>
            <a:spLocks noGrp="1"/>
          </p:cNvSpPr>
          <p:nvPr>
            <p:ph type="ftr" idx="29"/>
          </p:nvPr>
        </p:nvSpPr>
        <p:spPr>
          <a:xfrm>
            <a:off x="3124080" y="4579786"/>
            <a:ext cx="2895120" cy="262746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r>
              <a:rPr lang="pt-BR"/>
              <a:t>&lt;rodapé&gt;</a:t>
            </a:r>
          </a:p>
        </p:txBody>
      </p:sp>
      <p:sp>
        <p:nvSpPr>
          <p:cNvPr id="60" name="PlaceHolder 6"/>
          <p:cNvSpPr>
            <a:spLocks noGrp="1"/>
          </p:cNvSpPr>
          <p:nvPr>
            <p:ph type="sldNum" idx="30"/>
          </p:nvPr>
        </p:nvSpPr>
        <p:spPr>
          <a:xfrm>
            <a:off x="6553080" y="4579786"/>
            <a:ext cx="2133360" cy="262746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394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fld id="{D30FECE3-1ABD-4678-A122-3A1C20B1B253}" type="slidenum">
              <a:rPr lang="pt-BR" smtClean="0"/>
              <a:pPr/>
              <a:t>‹nº›</a:t>
            </a:fld>
            <a:endParaRPr lang="pt-BR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indent="0"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3080" indent="0" algn="l" defTabSz="914400" rtl="0" eaLnBrk="1" latinLnBrk="0" hangingPunct="1">
        <a:lnSpc>
          <a:spcPct val="100000"/>
        </a:lnSpc>
        <a:spcBef>
          <a:spcPts val="281"/>
        </a:spcBef>
        <a:buClr>
          <a:srgbClr val="000000"/>
        </a:buClr>
        <a:buFont typeface="Arial"/>
        <a:buNone/>
        <a:tabLst>
          <a:tab pos="0" algn="l"/>
        </a:tabLst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795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9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6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3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0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76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4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4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1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8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5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1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79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5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1792440" y="3458766"/>
            <a:ext cx="5486040" cy="407997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en-US" sz="2000" b="1" strike="noStrike" spc="-1">
                <a:solidFill>
                  <a:schemeClr val="dk1"/>
                </a:solidFill>
                <a:latin typeface="Calibri"/>
              </a:rPr>
              <a:t>Click to edit Master title style</a:t>
            </a:r>
            <a:endParaRPr lang="en-US" sz="20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1792440" y="441456"/>
            <a:ext cx="5486040" cy="2964397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Clique para editar o formato de texto dos tópicos</a:t>
            </a:r>
          </a:p>
          <a:p>
            <a:pPr marL="863994" lvl="1" indent="-323997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2.º nível de tópicos</a:t>
            </a:r>
          </a:p>
          <a:p>
            <a:pPr marL="1295992" lvl="2" indent="-287998">
              <a:spcBef>
                <a:spcPts val="84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3.º nível de tópicos</a:t>
            </a:r>
          </a:p>
          <a:p>
            <a:pPr marL="1727989" lvl="3" indent="-215999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4.º nível de tópicos</a:t>
            </a:r>
          </a:p>
          <a:p>
            <a:pPr marL="2159985" lvl="4" indent="-215999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5.º nível de tópicos</a:t>
            </a:r>
          </a:p>
          <a:p>
            <a:pPr marL="2591982" lvl="5" indent="-215999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6.º nível de tópicos</a:t>
            </a:r>
          </a:p>
          <a:p>
            <a:pPr marL="3023979" lvl="6" indent="-215999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7.º nível de tópicos</a:t>
            </a: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1792440" y="3867023"/>
            <a:ext cx="5486040" cy="579703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 defTabSz="914400">
              <a:lnSpc>
                <a:spcPct val="100000"/>
              </a:lnSpc>
              <a:spcBef>
                <a:spcPts val="281"/>
              </a:spcBef>
              <a:buNone/>
              <a:tabLst>
                <a:tab pos="0" algn="l"/>
              </a:tabLst>
            </a:pPr>
            <a:r>
              <a:rPr lang="en-US" sz="1400" b="0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</a:p>
        </p:txBody>
      </p:sp>
      <p:sp>
        <p:nvSpPr>
          <p:cNvPr id="64" name="PlaceHolder 4"/>
          <p:cNvSpPr>
            <a:spLocks noGrp="1"/>
          </p:cNvSpPr>
          <p:nvPr>
            <p:ph type="dt" idx="31"/>
          </p:nvPr>
        </p:nvSpPr>
        <p:spPr>
          <a:xfrm>
            <a:off x="457200" y="4579786"/>
            <a:ext cx="2133360" cy="262746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394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r>
              <a:rPr lang="pt-BR"/>
              <a:t>&lt;data/hora&gt;</a:t>
            </a:r>
            <a:endParaRPr lang="pt-BR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5" name="PlaceHolder 5"/>
          <p:cNvSpPr>
            <a:spLocks noGrp="1"/>
          </p:cNvSpPr>
          <p:nvPr>
            <p:ph type="ftr" idx="32"/>
          </p:nvPr>
        </p:nvSpPr>
        <p:spPr>
          <a:xfrm>
            <a:off x="3124080" y="4579786"/>
            <a:ext cx="2895120" cy="262746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r>
              <a:rPr lang="pt-BR"/>
              <a:t>&lt;rodapé&gt;</a:t>
            </a:r>
          </a:p>
        </p:txBody>
      </p:sp>
      <p:sp>
        <p:nvSpPr>
          <p:cNvPr id="66" name="PlaceHolder 6"/>
          <p:cNvSpPr>
            <a:spLocks noGrp="1"/>
          </p:cNvSpPr>
          <p:nvPr>
            <p:ph type="sldNum" idx="33"/>
          </p:nvPr>
        </p:nvSpPr>
        <p:spPr>
          <a:xfrm>
            <a:off x="6553080" y="4579786"/>
            <a:ext cx="2133360" cy="262746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394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fld id="{5FA125D7-0F81-4296-BB56-134404ACACBD}" type="slidenum">
              <a:rPr lang="pt-BR" smtClean="0"/>
              <a:pPr/>
              <a:t>‹nº›</a:t>
            </a:fld>
            <a:endParaRPr lang="pt-BR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indent="0"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2000" indent="0" algn="l" defTabSz="914400" rtl="0" eaLnBrk="1" latinLnBrk="0" hangingPunct="1">
        <a:lnSpc>
          <a:spcPct val="100000"/>
        </a:lnSpc>
        <a:spcBef>
          <a:spcPts val="281"/>
        </a:spcBef>
        <a:buClr>
          <a:srgbClr val="000000"/>
        </a:buClr>
        <a:buSzPct val="45000"/>
        <a:buFont typeface="Wingdings" charset="2"/>
        <a:buNone/>
        <a:tabLst>
          <a:tab pos="0" algn="l"/>
        </a:tabLst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795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9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6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3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0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76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4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4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1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8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5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1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79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5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197903"/>
            <a:ext cx="8229240" cy="823256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algn="ctr" defTabSz="914400">
              <a:lnSpc>
                <a:spcPct val="100000"/>
              </a:lnSpc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152922"/>
            <a:ext cx="8229240" cy="3260603"/>
          </a:xfrm>
          <a:prstGeom prst="rect">
            <a:avLst/>
          </a:prstGeom>
          <a:noFill/>
          <a:ln w="0">
            <a:noFill/>
          </a:ln>
        </p:spPr>
        <p:txBody>
          <a:bodyPr vert="eaVert" lIns="91440" tIns="45720" rIns="91440" bIns="45720" anchor="t">
            <a:noAutofit/>
          </a:bodyPr>
          <a:lstStyle/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</a:p>
          <a:p>
            <a:pPr marL="743035" lvl="1" indent="-285838" defTabSz="914394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799" b="0" strike="noStrike" spc="-1">
                <a:solidFill>
                  <a:schemeClr val="dk1"/>
                </a:solidFill>
                <a:latin typeface="Calibri"/>
              </a:rPr>
              <a:t>Second level</a:t>
            </a:r>
          </a:p>
          <a:p>
            <a:pPr marL="1142993" lvl="2" indent="-228599" defTabSz="914394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Third level</a:t>
            </a:r>
          </a:p>
          <a:p>
            <a:pPr marL="1600189" lvl="3" indent="-228599" defTabSz="914394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Fourth level</a:t>
            </a:r>
          </a:p>
          <a:p>
            <a:pPr marL="2057386" lvl="4" indent="-228599" defTabSz="914394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Fifth level</a:t>
            </a:r>
          </a:p>
        </p:txBody>
      </p:sp>
      <p:sp>
        <p:nvSpPr>
          <p:cNvPr id="8" name="PlaceHolder 3"/>
          <p:cNvSpPr>
            <a:spLocks noGrp="1"/>
          </p:cNvSpPr>
          <p:nvPr>
            <p:ph type="dt" idx="4"/>
          </p:nvPr>
        </p:nvSpPr>
        <p:spPr>
          <a:xfrm>
            <a:off x="457200" y="4579786"/>
            <a:ext cx="2133360" cy="262746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394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r>
              <a:rPr lang="pt-BR"/>
              <a:t>&lt;data/hora&gt;</a:t>
            </a:r>
            <a:endParaRPr lang="pt-BR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" name="PlaceHolder 4"/>
          <p:cNvSpPr>
            <a:spLocks noGrp="1"/>
          </p:cNvSpPr>
          <p:nvPr>
            <p:ph type="ftr" idx="5"/>
          </p:nvPr>
        </p:nvSpPr>
        <p:spPr>
          <a:xfrm>
            <a:off x="3124080" y="4579786"/>
            <a:ext cx="2895120" cy="262746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r>
              <a:rPr lang="pt-BR"/>
              <a:t>&lt;rodapé&gt;</a:t>
            </a:r>
          </a:p>
        </p:txBody>
      </p:sp>
      <p:sp>
        <p:nvSpPr>
          <p:cNvPr id="10" name="PlaceHolder 5"/>
          <p:cNvSpPr>
            <a:spLocks noGrp="1"/>
          </p:cNvSpPr>
          <p:nvPr>
            <p:ph type="sldNum" idx="6"/>
          </p:nvPr>
        </p:nvSpPr>
        <p:spPr>
          <a:xfrm>
            <a:off x="6553080" y="4579786"/>
            <a:ext cx="2133360" cy="262746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394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fld id="{E4DF0EA7-8E43-460B-AD0B-040EED0BEBC7}" type="slidenum">
              <a:rPr lang="pt-BR" smtClean="0"/>
              <a:pPr/>
              <a:t>‹nº›</a:t>
            </a:fld>
            <a:endParaRPr lang="pt-BR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indent="0" algn="ctr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3080" indent="-343080" algn="l" defTabSz="914400" rtl="0" eaLnBrk="1" latinLnBrk="0" hangingPunct="1">
        <a:lnSpc>
          <a:spcPct val="100000"/>
        </a:lnSpc>
        <a:spcBef>
          <a:spcPts val="641"/>
        </a:spcBef>
        <a:buClr>
          <a:srgbClr val="000000"/>
        </a:buClr>
        <a:buFont typeface="Arial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795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9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6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3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0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76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4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4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1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8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5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1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79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5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629400" y="197904"/>
            <a:ext cx="2057040" cy="4215622"/>
          </a:xfrm>
          <a:prstGeom prst="rect">
            <a:avLst/>
          </a:prstGeom>
          <a:noFill/>
          <a:ln w="0">
            <a:noFill/>
          </a:ln>
        </p:spPr>
        <p:txBody>
          <a:bodyPr vert="eaVert" lIns="91440" tIns="45720" rIns="91440" bIns="45720" anchor="ctr">
            <a:noAutofit/>
          </a:bodyPr>
          <a:lstStyle/>
          <a:p>
            <a:pPr indent="0" algn="ctr" defTabSz="914400">
              <a:lnSpc>
                <a:spcPct val="100000"/>
              </a:lnSpc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97904"/>
            <a:ext cx="6019560" cy="4215622"/>
          </a:xfrm>
          <a:prstGeom prst="rect">
            <a:avLst/>
          </a:prstGeom>
          <a:noFill/>
          <a:ln w="0">
            <a:noFill/>
          </a:ln>
        </p:spPr>
        <p:txBody>
          <a:bodyPr vert="eaVert" lIns="91440" tIns="45720" rIns="91440" bIns="45720" anchor="t">
            <a:noAutofit/>
          </a:bodyPr>
          <a:lstStyle/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</a:p>
          <a:p>
            <a:pPr marL="743035" lvl="1" indent="-285838" defTabSz="914394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799" b="0" strike="noStrike" spc="-1">
                <a:solidFill>
                  <a:schemeClr val="dk1"/>
                </a:solidFill>
                <a:latin typeface="Calibri"/>
              </a:rPr>
              <a:t>Second level</a:t>
            </a:r>
          </a:p>
          <a:p>
            <a:pPr marL="1142993" lvl="2" indent="-228599" defTabSz="914394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Third level</a:t>
            </a:r>
          </a:p>
          <a:p>
            <a:pPr marL="1600189" lvl="3" indent="-228599" defTabSz="914394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Fourth level</a:t>
            </a:r>
          </a:p>
          <a:p>
            <a:pPr marL="2057386" lvl="4" indent="-228599" defTabSz="914394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Fifth level</a:t>
            </a:r>
          </a:p>
        </p:txBody>
      </p:sp>
      <p:sp>
        <p:nvSpPr>
          <p:cNvPr id="13" name="PlaceHolder 3"/>
          <p:cNvSpPr>
            <a:spLocks noGrp="1"/>
          </p:cNvSpPr>
          <p:nvPr>
            <p:ph type="dt" idx="7"/>
          </p:nvPr>
        </p:nvSpPr>
        <p:spPr>
          <a:xfrm>
            <a:off x="457200" y="4579786"/>
            <a:ext cx="2133360" cy="262746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394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r>
              <a:rPr lang="pt-BR"/>
              <a:t>&lt;data/hora&gt;</a:t>
            </a:r>
            <a:endParaRPr lang="pt-BR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ftr" idx="8"/>
          </p:nvPr>
        </p:nvSpPr>
        <p:spPr>
          <a:xfrm>
            <a:off x="3124080" y="4579786"/>
            <a:ext cx="2895120" cy="262746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r>
              <a:rPr lang="pt-BR"/>
              <a:t>&lt;rodapé&gt;</a:t>
            </a:r>
          </a:p>
        </p:txBody>
      </p:sp>
      <p:sp>
        <p:nvSpPr>
          <p:cNvPr id="15" name="PlaceHolder 5"/>
          <p:cNvSpPr>
            <a:spLocks noGrp="1"/>
          </p:cNvSpPr>
          <p:nvPr>
            <p:ph type="sldNum" idx="9"/>
          </p:nvPr>
        </p:nvSpPr>
        <p:spPr>
          <a:xfrm>
            <a:off x="6553080" y="4579786"/>
            <a:ext cx="2133360" cy="262746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394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fld id="{81AE8B35-9763-4562-9F13-9EE34B09FD58}" type="slidenum">
              <a:rPr lang="pt-BR" smtClean="0"/>
              <a:pPr/>
              <a:t>‹nº›</a:t>
            </a:fld>
            <a:endParaRPr lang="pt-BR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indent="0" algn="ctr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3080" indent="-343080" algn="l" defTabSz="914400" rtl="0" eaLnBrk="1" latinLnBrk="0" hangingPunct="1">
        <a:lnSpc>
          <a:spcPct val="100000"/>
        </a:lnSpc>
        <a:spcBef>
          <a:spcPts val="641"/>
        </a:spcBef>
        <a:buClr>
          <a:srgbClr val="000000"/>
        </a:buClr>
        <a:buFont typeface="Arial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795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9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6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3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0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76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4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4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1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8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5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1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79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5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197903"/>
            <a:ext cx="8229240" cy="823256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algn="ctr" defTabSz="914400">
              <a:lnSpc>
                <a:spcPct val="100000"/>
              </a:lnSpc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152922"/>
            <a:ext cx="8229240" cy="3260603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</a:p>
          <a:p>
            <a:pPr marL="743035" lvl="1" indent="-285838" defTabSz="914394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799" b="0" strike="noStrike" spc="-1">
                <a:solidFill>
                  <a:schemeClr val="dk1"/>
                </a:solidFill>
                <a:latin typeface="Calibri"/>
              </a:rPr>
              <a:t>Second level</a:t>
            </a:r>
          </a:p>
          <a:p>
            <a:pPr marL="1142993" lvl="2" indent="-228599" defTabSz="914394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Third level</a:t>
            </a:r>
          </a:p>
          <a:p>
            <a:pPr marL="1600189" lvl="3" indent="-228599" defTabSz="914394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Fourth level</a:t>
            </a:r>
          </a:p>
          <a:p>
            <a:pPr marL="2057386" lvl="4" indent="-228599" defTabSz="914394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Fifth level</a:t>
            </a:r>
          </a:p>
        </p:txBody>
      </p:sp>
      <p:sp>
        <p:nvSpPr>
          <p:cNvPr id="18" name="PlaceHolder 3"/>
          <p:cNvSpPr>
            <a:spLocks noGrp="1"/>
          </p:cNvSpPr>
          <p:nvPr>
            <p:ph type="dt" idx="10"/>
          </p:nvPr>
        </p:nvSpPr>
        <p:spPr>
          <a:xfrm>
            <a:off x="457200" y="4579786"/>
            <a:ext cx="2133360" cy="262746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394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r>
              <a:rPr lang="pt-BR"/>
              <a:t>&lt;data/hora&gt;</a:t>
            </a:r>
            <a:endParaRPr lang="pt-BR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ftr" idx="11"/>
          </p:nvPr>
        </p:nvSpPr>
        <p:spPr>
          <a:xfrm>
            <a:off x="3124080" y="4579786"/>
            <a:ext cx="2895120" cy="262746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r>
              <a:rPr lang="pt-BR"/>
              <a:t>&lt;rodapé&gt;</a:t>
            </a:r>
          </a:p>
        </p:txBody>
      </p:sp>
      <p:sp>
        <p:nvSpPr>
          <p:cNvPr id="20" name="PlaceHolder 5"/>
          <p:cNvSpPr>
            <a:spLocks noGrp="1"/>
          </p:cNvSpPr>
          <p:nvPr>
            <p:ph type="sldNum" idx="12"/>
          </p:nvPr>
        </p:nvSpPr>
        <p:spPr>
          <a:xfrm>
            <a:off x="6553080" y="4579786"/>
            <a:ext cx="2133360" cy="262746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394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fld id="{3A0B0999-1B4B-482A-A359-46B03C87A224}" type="slidenum">
              <a:rPr lang="pt-BR" smtClean="0"/>
              <a:pPr/>
              <a:t>‹nº›</a:t>
            </a:fld>
            <a:endParaRPr lang="pt-BR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indent="0" algn="ctr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3080" indent="-343080" algn="l" defTabSz="914400" rtl="0" eaLnBrk="1" latinLnBrk="0" hangingPunct="1">
        <a:lnSpc>
          <a:spcPct val="100000"/>
        </a:lnSpc>
        <a:spcBef>
          <a:spcPts val="641"/>
        </a:spcBef>
        <a:buClr>
          <a:srgbClr val="000000"/>
        </a:buClr>
        <a:buFont typeface="Arial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795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9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6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3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0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76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4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4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1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8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5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1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79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5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722160" y="3175010"/>
            <a:ext cx="7772040" cy="981216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en-US" sz="3999" b="1" strike="noStrike" cap="all" spc="-1">
                <a:solidFill>
                  <a:schemeClr val="dk1"/>
                </a:solidFill>
                <a:latin typeface="Calibri"/>
              </a:rPr>
              <a:t>Click to edit Master title style</a:t>
            </a:r>
            <a:endParaRPr lang="en-US" sz="3999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722160" y="2094195"/>
            <a:ext cx="7772040" cy="1080556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r>
              <a:rPr lang="en-US" sz="20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Click to edit Master text styles</a:t>
            </a:r>
            <a:endParaRPr lang="en-US" sz="20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dt" idx="13"/>
          </p:nvPr>
        </p:nvSpPr>
        <p:spPr>
          <a:xfrm>
            <a:off x="457200" y="4579786"/>
            <a:ext cx="2133360" cy="262746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394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r>
              <a:rPr lang="pt-BR"/>
              <a:t>&lt;data/hora&gt;</a:t>
            </a:r>
            <a:endParaRPr lang="pt-BR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ftr" idx="14"/>
          </p:nvPr>
        </p:nvSpPr>
        <p:spPr>
          <a:xfrm>
            <a:off x="3124080" y="4579786"/>
            <a:ext cx="2895120" cy="262746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r>
              <a:rPr lang="pt-BR"/>
              <a:t>&lt;rodapé&gt;</a:t>
            </a:r>
          </a:p>
        </p:txBody>
      </p:sp>
      <p:sp>
        <p:nvSpPr>
          <p:cNvPr id="27" name="PlaceHolder 5"/>
          <p:cNvSpPr>
            <a:spLocks noGrp="1"/>
          </p:cNvSpPr>
          <p:nvPr>
            <p:ph type="sldNum" idx="15"/>
          </p:nvPr>
        </p:nvSpPr>
        <p:spPr>
          <a:xfrm>
            <a:off x="6553080" y="4579786"/>
            <a:ext cx="2133360" cy="262746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394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fld id="{36C4B9C7-0835-468B-9A7B-DB8150B3556A}" type="slidenum">
              <a:rPr lang="pt-BR" smtClean="0"/>
              <a:pPr/>
              <a:t>‹nº›</a:t>
            </a:fld>
            <a:endParaRPr lang="pt-BR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indent="0"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9" indent="0" algn="l" defTabSz="91440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None/>
        <a:tabLst>
          <a:tab pos="0" algn="l"/>
        </a:tabLst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795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9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6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3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0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76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4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4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1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8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5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1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79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5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197903"/>
            <a:ext cx="8229240" cy="823256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algn="ctr" defTabSz="914400">
              <a:lnSpc>
                <a:spcPct val="100000"/>
              </a:lnSpc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152922"/>
            <a:ext cx="4038120" cy="3260603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343080" indent="-343080" defTabSz="9144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799" b="0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</a:p>
          <a:p>
            <a:pPr marL="743035" lvl="1" indent="-285838" defTabSz="914394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Second level</a:t>
            </a:r>
          </a:p>
          <a:p>
            <a:pPr marL="1142993" lvl="2" indent="-228599" defTabSz="914394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Third level</a:t>
            </a:r>
          </a:p>
          <a:p>
            <a:pPr marL="1600189" lvl="3" indent="-228599" defTabSz="914394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Fourth level</a:t>
            </a:r>
          </a:p>
          <a:p>
            <a:pPr marL="2057386" lvl="4" indent="-228599" defTabSz="914394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»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Fifth level</a:t>
            </a: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48320" y="1152922"/>
            <a:ext cx="4038120" cy="3260603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343080" indent="-343080" defTabSz="9144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799" b="0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</a:p>
          <a:p>
            <a:pPr marL="743035" lvl="1" indent="-285838" defTabSz="914394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Second level</a:t>
            </a:r>
          </a:p>
          <a:p>
            <a:pPr marL="1142993" lvl="2" indent="-228599" defTabSz="914394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Third level</a:t>
            </a:r>
          </a:p>
          <a:p>
            <a:pPr marL="1600189" lvl="3" indent="-228599" defTabSz="914394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Fourth level</a:t>
            </a:r>
          </a:p>
          <a:p>
            <a:pPr marL="2057386" lvl="4" indent="-228599" defTabSz="914394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»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Fifth level</a:t>
            </a:r>
          </a:p>
        </p:txBody>
      </p:sp>
      <p:sp>
        <p:nvSpPr>
          <p:cNvPr id="31" name="PlaceHolder 4"/>
          <p:cNvSpPr>
            <a:spLocks noGrp="1"/>
          </p:cNvSpPr>
          <p:nvPr>
            <p:ph type="dt" idx="16"/>
          </p:nvPr>
        </p:nvSpPr>
        <p:spPr>
          <a:xfrm>
            <a:off x="457200" y="4579786"/>
            <a:ext cx="2133360" cy="262746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394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r>
              <a:rPr lang="pt-BR"/>
              <a:t>&lt;data/hora&gt;</a:t>
            </a:r>
            <a:endParaRPr lang="pt-BR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ftr" idx="17"/>
          </p:nvPr>
        </p:nvSpPr>
        <p:spPr>
          <a:xfrm>
            <a:off x="3124080" y="4579786"/>
            <a:ext cx="2895120" cy="262746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r>
              <a:rPr lang="pt-BR"/>
              <a:t>&lt;rodapé&gt;</a:t>
            </a:r>
          </a:p>
        </p:txBody>
      </p:sp>
      <p:sp>
        <p:nvSpPr>
          <p:cNvPr id="33" name="PlaceHolder 6"/>
          <p:cNvSpPr>
            <a:spLocks noGrp="1"/>
          </p:cNvSpPr>
          <p:nvPr>
            <p:ph type="sldNum" idx="18"/>
          </p:nvPr>
        </p:nvSpPr>
        <p:spPr>
          <a:xfrm>
            <a:off x="6553080" y="4579786"/>
            <a:ext cx="2133360" cy="262746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394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fld id="{8B51E338-1D46-44E4-9BB4-F8E709EF1D8C}" type="slidenum">
              <a:rPr lang="pt-BR" smtClean="0"/>
              <a:pPr/>
              <a:t>‹nº›</a:t>
            </a:fld>
            <a:endParaRPr lang="pt-BR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indent="0" algn="ctr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3080" indent="-343080" algn="l" defTabSz="914400" rtl="0" eaLnBrk="1" latinLnBrk="0" hangingPunct="1">
        <a:lnSpc>
          <a:spcPct val="100000"/>
        </a:lnSpc>
        <a:spcBef>
          <a:spcPts val="561"/>
        </a:spcBef>
        <a:buClr>
          <a:srgbClr val="000000"/>
        </a:buClr>
        <a:buFont typeface="Arial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795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9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6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3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0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76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4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4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1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8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5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1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79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5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197903"/>
            <a:ext cx="8229240" cy="823256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algn="ctr" defTabSz="914400">
              <a:lnSpc>
                <a:spcPct val="100000"/>
              </a:lnSpc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105975"/>
            <a:ext cx="4039920" cy="460651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en-US" sz="2400" b="1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  <a:endParaRPr lang="en-US" sz="2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457200" y="1566885"/>
            <a:ext cx="4039920" cy="2846641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</a:p>
          <a:p>
            <a:pPr marL="743035" lvl="1" indent="-285838" defTabSz="914394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Second level</a:t>
            </a:r>
          </a:p>
          <a:p>
            <a:pPr marL="1142993" lvl="2" indent="-228599" defTabSz="914394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Third level</a:t>
            </a:r>
          </a:p>
          <a:p>
            <a:pPr marL="1600189" lvl="3" indent="-228599" defTabSz="914394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lang="en-US" sz="1601" b="0" strike="noStrike" spc="-1">
                <a:solidFill>
                  <a:schemeClr val="dk1"/>
                </a:solidFill>
                <a:latin typeface="Calibri"/>
              </a:rPr>
              <a:t>Fourth level</a:t>
            </a:r>
          </a:p>
          <a:p>
            <a:pPr marL="2057386" lvl="4" indent="-228599" defTabSz="914394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»"/>
            </a:pPr>
            <a:r>
              <a:rPr lang="en-US" sz="1601" b="0" strike="noStrike" spc="-1">
                <a:solidFill>
                  <a:schemeClr val="dk1"/>
                </a:solidFill>
                <a:latin typeface="Calibri"/>
              </a:rPr>
              <a:t>Fifth level</a:t>
            </a: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4645080" y="1105975"/>
            <a:ext cx="4041360" cy="460651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en-US" sz="2400" b="1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  <a:endParaRPr lang="en-US" sz="2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4645080" y="1566885"/>
            <a:ext cx="4041360" cy="2846641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</a:p>
          <a:p>
            <a:pPr marL="743035" lvl="1" indent="-285838" defTabSz="914394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Second level</a:t>
            </a:r>
          </a:p>
          <a:p>
            <a:pPr marL="1142993" lvl="2" indent="-228599" defTabSz="914394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Third level</a:t>
            </a:r>
          </a:p>
          <a:p>
            <a:pPr marL="1600189" lvl="3" indent="-228599" defTabSz="914394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lang="en-US" sz="1601" b="0" strike="noStrike" spc="-1">
                <a:solidFill>
                  <a:schemeClr val="dk1"/>
                </a:solidFill>
                <a:latin typeface="Calibri"/>
              </a:rPr>
              <a:t>Fourth level</a:t>
            </a:r>
          </a:p>
          <a:p>
            <a:pPr marL="2057386" lvl="4" indent="-228599" defTabSz="914394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»"/>
            </a:pPr>
            <a:r>
              <a:rPr lang="en-US" sz="1601" b="0" strike="noStrike" spc="-1">
                <a:solidFill>
                  <a:schemeClr val="dk1"/>
                </a:solidFill>
                <a:latin typeface="Calibri"/>
              </a:rPr>
              <a:t>Fifth level</a:t>
            </a:r>
          </a:p>
        </p:txBody>
      </p:sp>
      <p:sp>
        <p:nvSpPr>
          <p:cNvPr id="42" name="PlaceHolder 6"/>
          <p:cNvSpPr>
            <a:spLocks noGrp="1"/>
          </p:cNvSpPr>
          <p:nvPr>
            <p:ph type="dt" idx="19"/>
          </p:nvPr>
        </p:nvSpPr>
        <p:spPr>
          <a:xfrm>
            <a:off x="457200" y="4579786"/>
            <a:ext cx="2133360" cy="262746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394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r>
              <a:rPr lang="pt-BR"/>
              <a:t>&lt;data/hora&gt;</a:t>
            </a:r>
            <a:endParaRPr lang="pt-BR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 type="ftr" idx="20"/>
          </p:nvPr>
        </p:nvSpPr>
        <p:spPr>
          <a:xfrm>
            <a:off x="3124080" y="4579786"/>
            <a:ext cx="2895120" cy="262746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r>
              <a:rPr lang="pt-BR"/>
              <a:t>&lt;rodapé&gt;</a:t>
            </a:r>
          </a:p>
        </p:txBody>
      </p:sp>
      <p:sp>
        <p:nvSpPr>
          <p:cNvPr id="44" name="PlaceHolder 8"/>
          <p:cNvSpPr>
            <a:spLocks noGrp="1"/>
          </p:cNvSpPr>
          <p:nvPr>
            <p:ph type="sldNum" idx="21"/>
          </p:nvPr>
        </p:nvSpPr>
        <p:spPr>
          <a:xfrm>
            <a:off x="6553080" y="4579786"/>
            <a:ext cx="2133360" cy="262746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394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fld id="{E5527336-1935-4F1F-8FCD-6E0E4E9B287D}" type="slidenum">
              <a:rPr lang="pt-BR" smtClean="0"/>
              <a:pPr/>
              <a:t>‹nº›</a:t>
            </a:fld>
            <a:endParaRPr lang="pt-BR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indent="0" algn="ctr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3080" indent="-343080" algn="l" defTabSz="914400" rtl="0" eaLnBrk="1" latinLnBrk="0" hangingPunct="1">
        <a:lnSpc>
          <a:spcPct val="100000"/>
        </a:lnSpc>
        <a:spcBef>
          <a:spcPts val="479"/>
        </a:spcBef>
        <a:buClr>
          <a:srgbClr val="000000"/>
        </a:buClr>
        <a:buFont typeface="Arial"/>
        <a:buChar char="•"/>
        <a:tabLst>
          <a:tab pos="0" algn="l"/>
        </a:tabLst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795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9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6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3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0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76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4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4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1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8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5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1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79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5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197903"/>
            <a:ext cx="8229240" cy="823256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algn="ctr" defTabSz="914400">
              <a:lnSpc>
                <a:spcPct val="100000"/>
              </a:lnSpc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46" name="PlaceHolder 2"/>
          <p:cNvSpPr>
            <a:spLocks noGrp="1"/>
          </p:cNvSpPr>
          <p:nvPr>
            <p:ph type="dt" idx="22"/>
          </p:nvPr>
        </p:nvSpPr>
        <p:spPr>
          <a:xfrm>
            <a:off x="457200" y="4579786"/>
            <a:ext cx="2133360" cy="262746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394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r>
              <a:rPr lang="pt-BR"/>
              <a:t>&lt;data/hora&gt;</a:t>
            </a:r>
            <a:endParaRPr lang="pt-BR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ftr" idx="23"/>
          </p:nvPr>
        </p:nvSpPr>
        <p:spPr>
          <a:xfrm>
            <a:off x="3124080" y="4579786"/>
            <a:ext cx="2895120" cy="262746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r>
              <a:rPr lang="pt-BR"/>
              <a:t>&lt;rodapé&gt;</a:t>
            </a:r>
          </a:p>
        </p:txBody>
      </p:sp>
      <p:sp>
        <p:nvSpPr>
          <p:cNvPr id="48" name="PlaceHolder 4"/>
          <p:cNvSpPr>
            <a:spLocks noGrp="1"/>
          </p:cNvSpPr>
          <p:nvPr>
            <p:ph type="sldNum" idx="24"/>
          </p:nvPr>
        </p:nvSpPr>
        <p:spPr>
          <a:xfrm>
            <a:off x="6553080" y="4579786"/>
            <a:ext cx="2133360" cy="262746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394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fld id="{73886059-E218-4876-AE93-8D85BA898478}" type="slidenum">
              <a:rPr lang="pt-BR" smtClean="0"/>
              <a:pPr/>
              <a:t>‹nº›</a:t>
            </a:fld>
            <a:endParaRPr lang="pt-BR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indent="0" algn="ctr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9" indent="-228599" algn="l" defTabSz="914394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795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9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6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3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0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76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4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4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1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8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5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1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79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5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dt" idx="25"/>
          </p:nvPr>
        </p:nvSpPr>
        <p:spPr>
          <a:xfrm>
            <a:off x="457200" y="4579786"/>
            <a:ext cx="2133360" cy="262746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394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r>
              <a:rPr lang="pt-BR"/>
              <a:t>&lt;data/hora&gt;</a:t>
            </a:r>
            <a:endParaRPr lang="pt-BR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ftr" idx="26"/>
          </p:nvPr>
        </p:nvSpPr>
        <p:spPr>
          <a:xfrm>
            <a:off x="3124080" y="4579786"/>
            <a:ext cx="2895120" cy="262746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r>
              <a:rPr lang="pt-BR"/>
              <a:t>&lt;rodapé&gt;</a:t>
            </a:r>
          </a:p>
        </p:txBody>
      </p:sp>
      <p:sp>
        <p:nvSpPr>
          <p:cNvPr id="52" name="PlaceHolder 3"/>
          <p:cNvSpPr>
            <a:spLocks noGrp="1"/>
          </p:cNvSpPr>
          <p:nvPr>
            <p:ph type="sldNum" idx="27"/>
          </p:nvPr>
        </p:nvSpPr>
        <p:spPr>
          <a:xfrm>
            <a:off x="6553080" y="4579786"/>
            <a:ext cx="2133360" cy="262746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394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fld id="{028D089A-46E9-4DAE-A306-6FB21A6A0565}" type="slidenum">
              <a:rPr lang="pt-BR" smtClean="0"/>
              <a:pPr/>
              <a:t>‹nº›</a:t>
            </a:fld>
            <a:endParaRPr lang="pt-BR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title"/>
          </p:nvPr>
        </p:nvSpPr>
        <p:spPr>
          <a:xfrm>
            <a:off x="514080" y="525494"/>
            <a:ext cx="9257760" cy="2200019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Clique para editar o formato do texto do título</a:t>
            </a:r>
          </a:p>
        </p:txBody>
      </p:sp>
      <p:sp>
        <p:nvSpPr>
          <p:cNvPr id="54" name="PlaceHolder 5"/>
          <p:cNvSpPr>
            <a:spLocks noGrp="1"/>
          </p:cNvSpPr>
          <p:nvPr>
            <p:ph type="body"/>
          </p:nvPr>
        </p:nvSpPr>
        <p:spPr>
          <a:xfrm>
            <a:off x="514080" y="3083191"/>
            <a:ext cx="9257760" cy="7641706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Clique para editar o formato de texto dos tópicos</a:t>
            </a:r>
          </a:p>
          <a:p>
            <a:pPr marL="863994" lvl="1" indent="-323997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2.º nível de tópicos</a:t>
            </a:r>
          </a:p>
          <a:p>
            <a:pPr marL="1295992" lvl="2" indent="-287998">
              <a:spcBef>
                <a:spcPts val="84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3.º nível de tópicos</a:t>
            </a:r>
          </a:p>
          <a:p>
            <a:pPr marL="1727989" lvl="3" indent="-215999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4.º nível de tópicos</a:t>
            </a:r>
          </a:p>
          <a:p>
            <a:pPr marL="2159985" lvl="4" indent="-215999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5.º nível de tópicos</a:t>
            </a:r>
          </a:p>
          <a:p>
            <a:pPr marL="2591982" lvl="5" indent="-215999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6.º nível de tópicos</a:t>
            </a:r>
          </a:p>
          <a:p>
            <a:pPr marL="3023979" lvl="6" indent="-215999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indent="0" algn="l" defTabSz="91439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2000" indent="-324000" algn="l" defTabSz="914394" rtl="0" eaLnBrk="1" latinLnBrk="0" hangingPunct="1">
        <a:lnSpc>
          <a:spcPct val="90000"/>
        </a:lnSpc>
        <a:spcBef>
          <a:spcPts val="1417"/>
        </a:spcBef>
        <a:buClr>
          <a:srgbClr val="000000"/>
        </a:buClr>
        <a:buSzPct val="45000"/>
        <a:buFont typeface="Wingdings" charset="2"/>
        <a:buChar char="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795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9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6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3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0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76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4" indent="-228599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4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1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8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5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1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79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5" algn="l" defTabSz="9143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oup 3"/>
          <p:cNvGrpSpPr/>
          <p:nvPr/>
        </p:nvGrpSpPr>
        <p:grpSpPr>
          <a:xfrm>
            <a:off x="749844" y="447400"/>
            <a:ext cx="3085920" cy="1567080"/>
            <a:chOff x="373320" y="385920"/>
            <a:chExt cx="3085920" cy="1567080"/>
          </a:xfrm>
        </p:grpSpPr>
        <p:sp>
          <p:nvSpPr>
            <p:cNvPr id="69" name="Freeform 4"/>
            <p:cNvSpPr/>
            <p:nvPr/>
          </p:nvSpPr>
          <p:spPr>
            <a:xfrm>
              <a:off x="373320" y="385920"/>
              <a:ext cx="3085920" cy="1567080"/>
            </a:xfrm>
            <a:custGeom>
              <a:avLst/>
              <a:gdLst>
                <a:gd name="textAreaLeft" fmla="*/ 0 w 3085920"/>
                <a:gd name="textAreaRight" fmla="*/ 3086280 w 3085920"/>
                <a:gd name="textAreaTop" fmla="*/ 0 h 1567080"/>
                <a:gd name="textAreaBottom" fmla="*/ 1567440 h 1567080"/>
              </a:gdLst>
              <a:ahLst/>
              <a:cxnLst/>
              <a:rect l="textAreaLeft" t="textAreaTop" r="textAreaRight" b="textAreaBottom"/>
              <a:pathLst>
                <a:path w="812800" h="412800">
                  <a:moveTo>
                    <a:pt x="0" y="0"/>
                  </a:moveTo>
                  <a:lnTo>
                    <a:pt x="812800" y="0"/>
                  </a:lnTo>
                  <a:lnTo>
                    <a:pt x="812800" y="412800"/>
                  </a:lnTo>
                  <a:lnTo>
                    <a:pt x="0" y="412800"/>
                  </a:lnTo>
                  <a:close/>
                </a:path>
              </a:pathLst>
            </a:custGeom>
            <a:noFill/>
            <a:ln w="38100" cap="sq">
              <a:solidFill>
                <a:srgbClr val="000000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pt-BR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70" name="TextBox 5"/>
            <p:cNvSpPr/>
            <p:nvPr/>
          </p:nvSpPr>
          <p:spPr>
            <a:xfrm>
              <a:off x="373320" y="458280"/>
              <a:ext cx="3085920" cy="1494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50760" tIns="50760" rIns="50760" bIns="50760" anchor="ctr">
              <a:noAutofit/>
            </a:bodyPr>
            <a:lstStyle/>
            <a:p>
              <a:pPr algn="ctr" defTabSz="914394">
                <a:lnSpc>
                  <a:spcPts val="2015"/>
                </a:lnSpc>
              </a:pPr>
              <a:endParaRPr lang="en-US" spc="-1">
                <a:solidFill>
                  <a:schemeClr val="dk1"/>
                </a:solidFill>
                <a:latin typeface="Calibri"/>
              </a:endParaRPr>
            </a:p>
          </p:txBody>
        </p:sp>
      </p:grpSp>
      <p:sp>
        <p:nvSpPr>
          <p:cNvPr id="71" name="TextBox 6"/>
          <p:cNvSpPr/>
          <p:nvPr/>
        </p:nvSpPr>
        <p:spPr>
          <a:xfrm>
            <a:off x="959220" y="3038111"/>
            <a:ext cx="8368560" cy="26116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algn="ctr" defTabSz="914394">
              <a:lnSpc>
                <a:spcPts val="2015"/>
              </a:lnSpc>
            </a:pPr>
            <a:r>
              <a:rPr lang="en-US" sz="2289" spc="-89" dirty="0">
                <a:solidFill>
                  <a:srgbClr val="1E2C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Nome dos </a:t>
            </a:r>
            <a:r>
              <a:rPr lang="en-US" sz="2289" spc="-89" dirty="0" err="1">
                <a:solidFill>
                  <a:srgbClr val="1E2C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Autores</a:t>
            </a:r>
            <a:endParaRPr lang="pt-BR" sz="2289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TextBox 7"/>
          <p:cNvSpPr/>
          <p:nvPr/>
        </p:nvSpPr>
        <p:spPr>
          <a:xfrm>
            <a:off x="1122444" y="991430"/>
            <a:ext cx="2340720" cy="26116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 anchor="t">
            <a:spAutoFit/>
          </a:bodyPr>
          <a:lstStyle/>
          <a:p>
            <a:pPr algn="ctr" defTabSz="914394">
              <a:lnSpc>
                <a:spcPts val="2015"/>
              </a:lnSpc>
            </a:pPr>
            <a:r>
              <a:rPr lang="en-US" sz="2289" spc="-89" dirty="0">
                <a:solidFill>
                  <a:srgbClr val="1E2C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Logo da </a:t>
            </a:r>
            <a:r>
              <a:rPr lang="en-US" sz="2289" spc="-89" dirty="0" err="1">
                <a:solidFill>
                  <a:srgbClr val="1E2C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Instituição</a:t>
            </a:r>
            <a:endParaRPr lang="pt-BR" sz="2289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TextBox 8"/>
          <p:cNvSpPr/>
          <p:nvPr/>
        </p:nvSpPr>
        <p:spPr>
          <a:xfrm>
            <a:off x="947341" y="2488952"/>
            <a:ext cx="8368560" cy="45685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algn="ctr" defTabSz="914394">
              <a:lnSpc>
                <a:spcPts val="3519"/>
              </a:lnSpc>
            </a:pPr>
            <a:r>
              <a:rPr lang="en-US" sz="3999" spc="-151" dirty="0" err="1">
                <a:solidFill>
                  <a:srgbClr val="1E2C44"/>
                </a:solidFill>
                <a:latin typeface="Times New Roman" panose="02020603050405020304" pitchFamily="18" charset="0"/>
                <a:ea typeface="Arial Bold"/>
                <a:cs typeface="Times New Roman" panose="02020603050405020304" pitchFamily="18" charset="0"/>
              </a:rPr>
              <a:t>Título</a:t>
            </a:r>
            <a:r>
              <a:rPr lang="en-US" sz="3999" spc="-151" dirty="0">
                <a:solidFill>
                  <a:srgbClr val="1E2C44"/>
                </a:solidFill>
                <a:latin typeface="Times New Roman" panose="02020603050405020304" pitchFamily="18" charset="0"/>
                <a:ea typeface="Arial Bold"/>
                <a:cs typeface="Times New Roman" panose="02020603050405020304" pitchFamily="18" charset="0"/>
              </a:rPr>
              <a:t> do </a:t>
            </a:r>
            <a:r>
              <a:rPr lang="en-US" sz="3999" spc="-151" dirty="0" err="1">
                <a:solidFill>
                  <a:srgbClr val="1E2C44"/>
                </a:solidFill>
                <a:latin typeface="Times New Roman" panose="02020603050405020304" pitchFamily="18" charset="0"/>
                <a:ea typeface="Arial Bold"/>
                <a:cs typeface="Times New Roman" panose="02020603050405020304" pitchFamily="18" charset="0"/>
              </a:rPr>
              <a:t>Trabalho</a:t>
            </a:r>
            <a:endParaRPr lang="pt-BR" sz="3999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TextBox 11"/>
          <p:cNvSpPr/>
          <p:nvPr/>
        </p:nvSpPr>
        <p:spPr>
          <a:xfrm>
            <a:off x="768307" y="3572519"/>
            <a:ext cx="4250520" cy="830996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algn="just" defTabSz="914394">
              <a:lnSpc>
                <a:spcPts val="1760"/>
              </a:lnSpc>
            </a:pP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Lorem ipsum dolor sit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amet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,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consectetur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adipiscing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elit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.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Mauris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dictum,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sapien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ac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finibus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posuere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,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est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augue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venenatis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nulla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, tempus pulvinar ex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massa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ac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quam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. Proin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quis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tellus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non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lacus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ullamcorper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convallis id sit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amet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enim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. Donec fermentum,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augue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quis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consectetur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viverra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,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neque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tortor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bibendum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diam,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ultrices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ultricies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libero ex non mi.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Suspendisse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potenti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.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Quisque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non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vulputate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magna, at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efficitur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neque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. Sed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condimentum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ipsum sit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amet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lorem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euismod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,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blandit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consequat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augue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tincidunt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. Nam et mi id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erat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eleifend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consectetur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sit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amet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quis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ante.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Aliquam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non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tempor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ipsum, non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tincidunt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nisi.</a:t>
            </a:r>
          </a:p>
          <a:p>
            <a:pPr algn="just" defTabSz="914394">
              <a:lnSpc>
                <a:spcPts val="1760"/>
              </a:lnSpc>
            </a:pP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Quisque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congue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tellus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ac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varius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volutpat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. Donec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elementum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metus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dignissim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orci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mattis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, id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facilisis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lacus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tincidunt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. Sed dui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nisl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,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bibendum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non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felis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vulputate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,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eleifend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consectetur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tortor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. Ut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hendrerit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orci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tellus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,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ut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eleifend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nisi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lobortis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ut.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Suspendisse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venenatis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tempus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enim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,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nec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iaculis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lectus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dictum id.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Mauris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nec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pharetra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urna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,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eget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sollicitudin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massa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. Vestibulum non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ornare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lacus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,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vehicula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faucibus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dolor.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Quisque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sed pharetra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erat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. Maecenas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metus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ex,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ullamcorper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quis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consectetur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a,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consectetur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vitae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lacus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. Maecenas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finibus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est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risus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, et semper dolor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facilisis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id.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Etiam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id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enim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risus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.</a:t>
            </a:r>
          </a:p>
          <a:p>
            <a:pPr algn="just" defTabSz="914394">
              <a:lnSpc>
                <a:spcPts val="1760"/>
              </a:lnSpc>
            </a:pP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Nulla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tempor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imperdiet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nibh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,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quis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sagittis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orci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pellentesque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et. Maecenas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molestie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quam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id ante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iaculis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, sit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amet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vehicula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arcu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viverra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. Proin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nec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mattis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velit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. Vestibulum ante ipsum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primis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in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faucibus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orci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luctus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et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ultrices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posuere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cubilia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curae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;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Nulla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facilisi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.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Vivamus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vulputate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felis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sapien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, vel pulvinar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justo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sagittis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volutpat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.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Pellentesque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a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lectus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vel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enim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ultrices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ullamcorper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vitae in eros.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Quisque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volutpat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est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ac magna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bibendum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, id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interdum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nisi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porttitor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. Morbi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dignissim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,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tortor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sit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amet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accumsan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tincidunt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, ipsum ligula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efficitur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magna,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nec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porta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tortor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elit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hendrerit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enim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.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Vivamus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sagittis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turpis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et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elit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rutrum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dapibus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. Nunc in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tellus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sodales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, fermentum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tortor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sit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amet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,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tempor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justo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.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Pellentesque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ac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laoreet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nunc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, sed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volutpat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dui.</a:t>
            </a:r>
            <a:endParaRPr lang="pt-BR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TextBox 12"/>
          <p:cNvSpPr/>
          <p:nvPr/>
        </p:nvSpPr>
        <p:spPr>
          <a:xfrm>
            <a:off x="5449747" y="3568558"/>
            <a:ext cx="4250520" cy="761747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algn="just" defTabSz="914394">
              <a:lnSpc>
                <a:spcPts val="1760"/>
              </a:lnSpc>
            </a:pP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Lorem ipsum dolor sit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amet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,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consectetur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adipiscing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elit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.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Nullam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commodo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diam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orci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,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ut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dictum eros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tincidunt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id.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Phasellus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ut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facilisis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augue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.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Aliquam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erat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volutpat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. Nam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luctus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pharetra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commodo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. Vestibulum ante ipsum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primis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in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faucibus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orci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luctus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et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ultrices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posuere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cubilia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curae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;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Fusce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vehicula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sagittis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est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, vitae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laoreet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elit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gravida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eu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.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Curabitur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tincidunt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magna vel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urna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semper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malesuada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. Maecenas vitae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urna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iaculis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,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sodales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nulla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vitae,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euismod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diam.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Nullam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aliquam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placerat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vestibulum.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Quisque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bibendum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vestibulum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nunc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,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eget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tempor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est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varius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sit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amet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.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Aliquam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eget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eleifend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nisl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.</a:t>
            </a:r>
          </a:p>
          <a:p>
            <a:pPr algn="just" defTabSz="914394">
              <a:lnSpc>
                <a:spcPts val="1760"/>
              </a:lnSpc>
            </a:pPr>
            <a:endParaRPr lang="en-US" sz="1580" spc="-60" dirty="0">
              <a:solidFill>
                <a:srgbClr val="1E2C44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</a:endParaRPr>
          </a:p>
          <a:p>
            <a:pPr algn="just" defTabSz="914394">
              <a:lnSpc>
                <a:spcPts val="1760"/>
              </a:lnSpc>
            </a:pPr>
            <a:endParaRPr lang="en-US" sz="1580" spc="-60" dirty="0">
              <a:solidFill>
                <a:srgbClr val="1E2C44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</a:endParaRPr>
          </a:p>
          <a:p>
            <a:pPr algn="just" defTabSz="914394">
              <a:lnSpc>
                <a:spcPts val="1760"/>
              </a:lnSpc>
            </a:pPr>
            <a:endParaRPr lang="en-US" sz="1580" spc="-60" dirty="0">
              <a:solidFill>
                <a:srgbClr val="1E2C44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</a:endParaRPr>
          </a:p>
          <a:p>
            <a:pPr algn="just" defTabSz="914394">
              <a:lnSpc>
                <a:spcPts val="1760"/>
              </a:lnSpc>
            </a:pPr>
            <a:endParaRPr lang="en-US" sz="1580" spc="-60" dirty="0">
              <a:solidFill>
                <a:srgbClr val="1E2C44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</a:endParaRPr>
          </a:p>
          <a:p>
            <a:pPr algn="just" defTabSz="914394">
              <a:lnSpc>
                <a:spcPts val="1760"/>
              </a:lnSpc>
            </a:pPr>
            <a:endParaRPr lang="en-US" sz="1580" spc="-60" dirty="0">
              <a:solidFill>
                <a:srgbClr val="1E2C44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</a:endParaRPr>
          </a:p>
          <a:p>
            <a:pPr algn="just" defTabSz="914394">
              <a:lnSpc>
                <a:spcPts val="1760"/>
              </a:lnSpc>
            </a:pPr>
            <a:endParaRPr lang="en-US" sz="1580" spc="-60" dirty="0">
              <a:solidFill>
                <a:srgbClr val="1E2C44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</a:endParaRPr>
          </a:p>
          <a:p>
            <a:pPr algn="just" defTabSz="914394">
              <a:lnSpc>
                <a:spcPts val="1760"/>
              </a:lnSpc>
            </a:pPr>
            <a:endParaRPr lang="en-US" sz="1580" spc="-60" dirty="0">
              <a:solidFill>
                <a:srgbClr val="1E2C44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</a:endParaRPr>
          </a:p>
          <a:p>
            <a:pPr algn="just" defTabSz="914394">
              <a:lnSpc>
                <a:spcPts val="1760"/>
              </a:lnSpc>
            </a:pPr>
            <a:endParaRPr lang="en-US" sz="1580" spc="-60" dirty="0">
              <a:solidFill>
                <a:srgbClr val="1E2C44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</a:endParaRPr>
          </a:p>
          <a:p>
            <a:pPr algn="just" defTabSz="914394">
              <a:lnSpc>
                <a:spcPts val="1760"/>
              </a:lnSpc>
            </a:pPr>
            <a:endParaRPr lang="en-US" sz="1580" spc="-60" dirty="0">
              <a:solidFill>
                <a:srgbClr val="1E2C44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</a:endParaRPr>
          </a:p>
          <a:p>
            <a:pPr algn="just" defTabSz="914394">
              <a:lnSpc>
                <a:spcPts val="1760"/>
              </a:lnSpc>
            </a:pPr>
            <a:endParaRPr lang="en-US" sz="1580" spc="-60" dirty="0">
              <a:solidFill>
                <a:srgbClr val="1E2C44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</a:endParaRPr>
          </a:p>
          <a:p>
            <a:pPr algn="just" defTabSz="914394">
              <a:lnSpc>
                <a:spcPts val="1760"/>
              </a:lnSpc>
            </a:pP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Sed vitae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malesuada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arcu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. Sed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est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nunc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,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eleifend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ut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consequat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sit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amet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,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posuere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ac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nunc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.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Vivamus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pellentesque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sit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amet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nulla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vitae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sollicitudin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. Vestibulum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vehicula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sit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amet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metus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at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tristique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. Vestibulum cursus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nunc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in magna semper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luctus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.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Curabitur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consectetur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fermentum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erat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, vel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mattis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magna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imperdiet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vel. Aenean cursus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turpis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tortor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,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ut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tempor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enim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ullamcorper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quis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. Nam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eu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tortor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vestibulum,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elementum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tellus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sed,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imperdiet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lorem. Integer id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bibendum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velit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. Cras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tristique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,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risus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ut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dapibus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ultricies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,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arcu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purus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pretium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risus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,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ut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luctus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nisi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lacus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sed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elit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.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Etiam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quis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blandit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est. Morbi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posuere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purus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 </a:t>
            </a:r>
            <a:r>
              <a:rPr lang="en-US" sz="1580" spc="-60" dirty="0" err="1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sapien</a:t>
            </a:r>
            <a:r>
              <a:rPr lang="en-US" sz="1580" spc="-60" dirty="0">
                <a:solidFill>
                  <a:srgbClr val="1E2C44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.</a:t>
            </a:r>
            <a:endParaRPr lang="pt-BR" sz="1580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9" name="Group 14"/>
          <p:cNvGrpSpPr/>
          <p:nvPr/>
        </p:nvGrpSpPr>
        <p:grpSpPr>
          <a:xfrm>
            <a:off x="5449747" y="6373195"/>
            <a:ext cx="4250520" cy="1922400"/>
            <a:chOff x="5428440" y="11175120"/>
            <a:chExt cx="4250520" cy="1922400"/>
          </a:xfrm>
        </p:grpSpPr>
        <p:sp>
          <p:nvSpPr>
            <p:cNvPr id="80" name="Freeform 15"/>
            <p:cNvSpPr/>
            <p:nvPr/>
          </p:nvSpPr>
          <p:spPr>
            <a:xfrm>
              <a:off x="5428440" y="11175120"/>
              <a:ext cx="4250520" cy="1922400"/>
            </a:xfrm>
            <a:custGeom>
              <a:avLst/>
              <a:gdLst>
                <a:gd name="textAreaLeft" fmla="*/ 0 w 4250520"/>
                <a:gd name="textAreaRight" fmla="*/ 4250880 w 4250520"/>
                <a:gd name="textAreaTop" fmla="*/ 0 h 1922400"/>
                <a:gd name="textAreaBottom" fmla="*/ 1922760 h 1922400"/>
              </a:gdLst>
              <a:ahLst/>
              <a:cxnLst/>
              <a:rect l="textAreaLeft" t="textAreaTop" r="textAreaRight" b="textAreaBottom"/>
              <a:pathLst>
                <a:path w="1119588" h="506394">
                  <a:moveTo>
                    <a:pt x="0" y="0"/>
                  </a:moveTo>
                  <a:lnTo>
                    <a:pt x="1119588" y="0"/>
                  </a:lnTo>
                  <a:lnTo>
                    <a:pt x="1119588" y="506394"/>
                  </a:lnTo>
                  <a:lnTo>
                    <a:pt x="0" y="506394"/>
                  </a:lnTo>
                  <a:close/>
                </a:path>
              </a:pathLst>
            </a:custGeom>
            <a:noFill/>
            <a:ln w="38100" cap="sq">
              <a:solidFill>
                <a:srgbClr val="000000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pt-BR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81" name="TextBox 16"/>
            <p:cNvSpPr/>
            <p:nvPr/>
          </p:nvSpPr>
          <p:spPr>
            <a:xfrm>
              <a:off x="5428440" y="11247480"/>
              <a:ext cx="4250520" cy="1850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50760" tIns="50760" rIns="50760" bIns="50760" anchor="ctr">
              <a:noAutofit/>
            </a:bodyPr>
            <a:lstStyle/>
            <a:p>
              <a:pPr algn="ctr" defTabSz="914394">
                <a:lnSpc>
                  <a:spcPts val="2015"/>
                </a:lnSpc>
              </a:pPr>
              <a:endParaRPr lang="en-US" spc="-1">
                <a:solidFill>
                  <a:schemeClr val="dk1"/>
                </a:solidFill>
                <a:latin typeface="Calibri"/>
              </a:endParaRPr>
            </a:p>
          </p:txBody>
        </p:sp>
      </p:grpSp>
      <p:graphicFrame>
        <p:nvGraphicFramePr>
          <p:cNvPr id="5" name="Objeto 4">
            <a:extLst>
              <a:ext uri="{FF2B5EF4-FFF2-40B4-BE49-F238E27FC236}">
                <a16:creationId xmlns:a16="http://schemas.microsoft.com/office/drawing/2014/main" id="{DF76A5CA-C99A-4123-ABA1-8455D03BA0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5699210"/>
              </p:ext>
            </p:extLst>
          </p:nvPr>
        </p:nvGraphicFramePr>
        <p:xfrm>
          <a:off x="6614345" y="342565"/>
          <a:ext cx="3085922" cy="189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CorelDRAW" r:id="rId3" imgW="15159503" imgH="9331997" progId="CorelDraw.Graphic.22">
                  <p:embed/>
                </p:oleObj>
              </mc:Choice>
              <mc:Fallback>
                <p:oleObj name="CorelDRAW" r:id="rId3" imgW="15159503" imgH="9331997" progId="CorelDraw.Graphic.2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14345" y="342565"/>
                        <a:ext cx="3085922" cy="1899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Imagem 7">
            <a:extLst>
              <a:ext uri="{FF2B5EF4-FFF2-40B4-BE49-F238E27FC236}">
                <a16:creationId xmlns:a16="http://schemas.microsoft.com/office/drawing/2014/main" id="{8CF297CB-8944-440E-B3CC-0C80915FCF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9" y="12076448"/>
            <a:ext cx="10287000" cy="117271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568</Words>
  <Application>Microsoft Office PowerPoint</Application>
  <PresentationFormat>Personalizar</PresentationFormat>
  <Paragraphs>18</Paragraphs>
  <Slides>1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5</vt:i4>
      </vt:variant>
      <vt:variant>
        <vt:lpstr>Tema</vt:lpstr>
      </vt:variant>
      <vt:variant>
        <vt:i4>11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18" baseType="lpstr">
      <vt:lpstr>Arial</vt:lpstr>
      <vt:lpstr>Calibri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CorelDRAW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Padrão Template POSTER 1080x1920 36º CBMEE</dc:title>
  <dc:subject/>
  <dc:creator>Meu</dc:creator>
  <dc:description/>
  <cp:lastModifiedBy>Patrícia</cp:lastModifiedBy>
  <cp:revision>11</cp:revision>
  <dcterms:created xsi:type="dcterms:W3CDTF">2006-08-16T00:00:00Z</dcterms:created>
  <dcterms:modified xsi:type="dcterms:W3CDTF">2025-03-01T17:51:56Z</dcterms:modified>
  <dc:identifier>DAGNLiG7yis</dc:identifier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On-screen Show (4:3)</vt:lpwstr>
  </property>
</Properties>
</file>