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</p:sldMasterIdLst>
  <p:sldIdLst>
    <p:sldId id="256" r:id="rId12"/>
  </p:sldIdLst>
  <p:sldSz cx="10287000" cy="1317625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2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080" y="525494"/>
            <a:ext cx="9257760" cy="22000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>
              <a:buNone/>
              <a:defRPr/>
            </a:lvl1pPr>
          </a:lstStyle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514080" y="3083191"/>
            <a:ext cx="9257760" cy="764170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F4AECCB-31BB-4E98-B5FC-384A098E80AF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B606DEE6-9332-4B84-A2DC-6CDE06928862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lstStyle/>
          <a:p>
            <a:fld id="{1A3C77E4-E3B9-4539-911E-B77473C917E0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5549962-172C-483D-BF9A-ADC7789660E3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E0D360F-5DF3-440F-B9C5-210CF8099165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14080" y="525494"/>
            <a:ext cx="9257760" cy="22000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>
              <a:buNone/>
              <a:defRPr/>
            </a:lvl1pPr>
          </a:lstStyle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14080" y="3083191"/>
            <a:ext cx="9257760" cy="764170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spcBef>
                <a:spcPts val="1417"/>
              </a:spcBef>
              <a:buNone/>
              <a:defRPr/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42DE1F8B-79A7-4206-BA26-F90380CED643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56EAC6F8-9A47-4B22-8901-15A56CB6170A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080" y="525494"/>
            <a:ext cx="9257760" cy="22000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>
              <a:buNone/>
              <a:defRPr/>
            </a:lvl1pPr>
          </a:lstStyle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14080" y="3083191"/>
            <a:ext cx="4517640" cy="764170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spcBef>
                <a:spcPts val="1417"/>
              </a:spcBef>
              <a:buNone/>
              <a:defRPr/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5258160" y="3083191"/>
            <a:ext cx="4517640" cy="764170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spcBef>
                <a:spcPts val="1417"/>
              </a:spcBef>
              <a:buNone/>
              <a:defRPr/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6B8D26CC-CE64-4F9A-81B6-2822914ADA9E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12122CE3-79C2-411A-834A-B2D742CB51BE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14080" y="525494"/>
            <a:ext cx="9257760" cy="22000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>
              <a:buNone/>
              <a:defRPr/>
            </a:lvl1pPr>
          </a:lstStyle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D6E4BF4B-E27A-4386-8606-38D79CC76F81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A203EBEE-F728-412E-8D1C-A6D5C1D9E2BA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1534982"/>
            <a:ext cx="7772040" cy="105876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82A871E6-2863-4810-BF29-D3CA362B8C63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9" indent="-228599" algn="l" defTabSz="914394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196606"/>
            <a:ext cx="3007800" cy="83700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en-US" sz="2000" b="1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575160" y="196606"/>
            <a:ext cx="5111280" cy="421691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799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1033869"/>
            <a:ext cx="3007800" cy="33796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</p:txBody>
      </p:sp>
      <p:sp>
        <p:nvSpPr>
          <p:cNvPr id="58" name="PlaceHolder 4"/>
          <p:cNvSpPr>
            <a:spLocks noGrp="1"/>
          </p:cNvSpPr>
          <p:nvPr>
            <p:ph type="dt" idx="28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29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60" name="PlaceHolder 6"/>
          <p:cNvSpPr>
            <a:spLocks noGrp="1"/>
          </p:cNvSpPr>
          <p:nvPr>
            <p:ph type="sldNum" idx="30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D30FECE3-1ABD-4678-A122-3A1C20B1B253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indent="0"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0" algn="l" defTabSz="914400" rtl="0" eaLnBrk="1" latinLnBrk="0" hangingPunct="1">
        <a:lnSpc>
          <a:spcPct val="100000"/>
        </a:lnSpc>
        <a:spcBef>
          <a:spcPts val="281"/>
        </a:spcBef>
        <a:buClr>
          <a:srgbClr val="000000"/>
        </a:buClr>
        <a:buFont typeface="Arial"/>
        <a:buNone/>
        <a:tabLst>
          <a:tab pos="0" algn="l"/>
        </a:tabLst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792440" y="3458766"/>
            <a:ext cx="5486040" cy="407997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en-US" sz="2000" b="1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1792440" y="441456"/>
            <a:ext cx="5486040" cy="296439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Clique para editar o formato de texto dos tópicos</a:t>
            </a:r>
          </a:p>
          <a:p>
            <a:pPr marL="863994" lvl="1" indent="-323997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2.º nível de tópicos</a:t>
            </a:r>
          </a:p>
          <a:p>
            <a:pPr marL="1295992" lvl="2" indent="-287998">
              <a:spcBef>
                <a:spcPts val="84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3.º nível de tópicos</a:t>
            </a:r>
          </a:p>
          <a:p>
            <a:pPr marL="1727989" lvl="3" indent="-215999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4.º nível de tópicos</a:t>
            </a:r>
          </a:p>
          <a:p>
            <a:pPr marL="2159985" lvl="4" indent="-215999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5.º nível de tópicos</a:t>
            </a:r>
          </a:p>
          <a:p>
            <a:pPr marL="2591982" lvl="5" indent="-215999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6.º nível de tópicos</a:t>
            </a:r>
          </a:p>
          <a:p>
            <a:pPr marL="3023979" lvl="6" indent="-215999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7.º nível de tópicos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1792440" y="3867023"/>
            <a:ext cx="5486040" cy="57970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31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ftr" idx="32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33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5FA125D7-0F81-4296-BB56-134404ACACBD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indent="0"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0" algn="l" defTabSz="914400" rtl="0" eaLnBrk="1" latinLnBrk="0" hangingPunct="1">
        <a:lnSpc>
          <a:spcPct val="100000"/>
        </a:lnSpc>
        <a:spcBef>
          <a:spcPts val="281"/>
        </a:spcBef>
        <a:buClr>
          <a:srgbClr val="000000"/>
        </a:buClr>
        <a:buSzPct val="45000"/>
        <a:buFont typeface="Wingdings" charset="2"/>
        <a:buNone/>
        <a:tabLst>
          <a:tab pos="0" algn="l"/>
        </a:tabLst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197903"/>
            <a:ext cx="8229240" cy="8232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152922"/>
            <a:ext cx="8229240" cy="3260603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799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E4DF0EA7-8E43-460B-AD0B-040EED0BEBC7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-343080" algn="l" defTabSz="914400" rtl="0" eaLnBrk="1" latinLnBrk="0" hangingPunct="1">
        <a:lnSpc>
          <a:spcPct val="100000"/>
        </a:lnSpc>
        <a:spcBef>
          <a:spcPts val="641"/>
        </a:spcBef>
        <a:buClr>
          <a:srgbClr val="000000"/>
        </a:buClr>
        <a:buFont typeface="Arial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629400" y="197904"/>
            <a:ext cx="2057040" cy="4215622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97904"/>
            <a:ext cx="6019560" cy="4215622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799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81AE8B35-9763-4562-9F13-9EE34B09FD58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-343080" algn="l" defTabSz="914400" rtl="0" eaLnBrk="1" latinLnBrk="0" hangingPunct="1">
        <a:lnSpc>
          <a:spcPct val="100000"/>
        </a:lnSpc>
        <a:spcBef>
          <a:spcPts val="641"/>
        </a:spcBef>
        <a:buClr>
          <a:srgbClr val="000000"/>
        </a:buClr>
        <a:buFont typeface="Arial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197903"/>
            <a:ext cx="8229240" cy="8232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152922"/>
            <a:ext cx="8229240" cy="326060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799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3A0B0999-1B4B-482A-A359-46B03C87A224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-343080" algn="l" defTabSz="914400" rtl="0" eaLnBrk="1" latinLnBrk="0" hangingPunct="1">
        <a:lnSpc>
          <a:spcPct val="100000"/>
        </a:lnSpc>
        <a:spcBef>
          <a:spcPts val="641"/>
        </a:spcBef>
        <a:buClr>
          <a:srgbClr val="000000"/>
        </a:buClr>
        <a:buFont typeface="Arial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22160" y="3175010"/>
            <a:ext cx="7772040" cy="98121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en-US" sz="3999" b="1" strike="noStrike" cap="all" spc="-1">
                <a:solidFill>
                  <a:schemeClr val="dk1"/>
                </a:solidFill>
                <a:latin typeface="Calibri"/>
              </a:rPr>
              <a:t>Click to edit Master title style</a:t>
            </a:r>
            <a:endParaRPr lang="en-US" sz="3999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22160" y="2094195"/>
            <a:ext cx="7772040" cy="10805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Click to edit Master text styles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36C4B9C7-0835-468B-9A7B-DB8150B3556A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indent="0"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9" indent="0" algn="l" defTabSz="914400" rtl="0" eaLnBrk="1" latinLnBrk="0" hangingPunct="1">
        <a:lnSpc>
          <a:spcPct val="100000"/>
        </a:lnSpc>
        <a:spcBef>
          <a:spcPts val="400"/>
        </a:spcBef>
        <a:buFont typeface="Arial" panose="020B0604020202020204" pitchFamily="34" charset="0"/>
        <a:buNone/>
        <a:tabLst>
          <a:tab pos="0" algn="l"/>
        </a:tabLst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197903"/>
            <a:ext cx="8229240" cy="8232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152922"/>
            <a:ext cx="4038120" cy="326060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799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48320" y="1152922"/>
            <a:ext cx="4038120" cy="326060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799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8B51E338-1D46-44E4-9BB4-F8E709EF1D8C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-343080" algn="l" defTabSz="914400" rtl="0" eaLnBrk="1" latinLnBrk="0" hangingPunct="1">
        <a:lnSpc>
          <a:spcPct val="100000"/>
        </a:lnSpc>
        <a:spcBef>
          <a:spcPts val="561"/>
        </a:spcBef>
        <a:buClr>
          <a:srgbClr val="000000"/>
        </a:buClr>
        <a:buFont typeface="Arial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197903"/>
            <a:ext cx="8229240" cy="8232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105975"/>
            <a:ext cx="4039920" cy="46065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  <a:endParaRPr lang="en-US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200" y="1566885"/>
            <a:ext cx="4039920" cy="284664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1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1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645080" y="1105975"/>
            <a:ext cx="4041360" cy="46065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  <a:endParaRPr lang="en-US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645080" y="1566885"/>
            <a:ext cx="4041360" cy="284664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1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1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E5527336-1935-4F1F-8FCD-6E0E4E9B287D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-343080" algn="l" defTabSz="914400" rtl="0" eaLnBrk="1" latinLnBrk="0" hangingPunct="1">
        <a:lnSpc>
          <a:spcPct val="100000"/>
        </a:lnSpc>
        <a:spcBef>
          <a:spcPts val="479"/>
        </a:spcBef>
        <a:buClr>
          <a:srgbClr val="000000"/>
        </a:buClr>
        <a:buFont typeface="Arial"/>
        <a:buChar char="•"/>
        <a:tabLst>
          <a:tab pos="0" algn="l"/>
        </a:tabLst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197903"/>
            <a:ext cx="8229240" cy="8232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73886059-E218-4876-AE93-8D85BA898478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9" indent="-228599" algn="l" defTabSz="914394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028D089A-46E9-4DAE-A306-6FB21A6A0565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title"/>
          </p:nvPr>
        </p:nvSpPr>
        <p:spPr>
          <a:xfrm>
            <a:off x="514080" y="525494"/>
            <a:ext cx="9257760" cy="22000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Clique para editar o formato do texto do título</a:t>
            </a: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514080" y="3083191"/>
            <a:ext cx="9257760" cy="764170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Clique para editar o formato de texto dos tópicos</a:t>
            </a:r>
          </a:p>
          <a:p>
            <a:pPr marL="863994" lvl="1" indent="-323997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2.º nível de tópicos</a:t>
            </a:r>
          </a:p>
          <a:p>
            <a:pPr marL="1295992" lvl="2" indent="-287998">
              <a:spcBef>
                <a:spcPts val="84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3.º nível de tópicos</a:t>
            </a:r>
          </a:p>
          <a:p>
            <a:pPr marL="1727989" lvl="3" indent="-215999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4.º nível de tópicos</a:t>
            </a:r>
          </a:p>
          <a:p>
            <a:pPr marL="2159985" lvl="4" indent="-215999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5.º nível de tópicos</a:t>
            </a:r>
          </a:p>
          <a:p>
            <a:pPr marL="2591982" lvl="5" indent="-215999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6.º nível de tópicos</a:t>
            </a:r>
          </a:p>
          <a:p>
            <a:pPr marL="3023979" lvl="6" indent="-215999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indent="0" algn="l" defTabSz="91439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914394" rtl="0" eaLnBrk="1" latinLnBrk="0" hangingPunct="1">
        <a:lnSpc>
          <a:spcPct val="90000"/>
        </a:lnSpc>
        <a:spcBef>
          <a:spcPts val="1417"/>
        </a:spcBef>
        <a:buClr>
          <a:srgbClr val="000000"/>
        </a:buClr>
        <a:buSzPct val="45000"/>
        <a:buFont typeface="Wingdings" charset="2"/>
        <a:buChar char="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3"/>
          <p:cNvGrpSpPr/>
          <p:nvPr/>
        </p:nvGrpSpPr>
        <p:grpSpPr>
          <a:xfrm>
            <a:off x="749844" y="447400"/>
            <a:ext cx="3085920" cy="1567080"/>
            <a:chOff x="373320" y="385920"/>
            <a:chExt cx="3085920" cy="1567080"/>
          </a:xfrm>
        </p:grpSpPr>
        <p:sp>
          <p:nvSpPr>
            <p:cNvPr id="69" name="Freeform 4"/>
            <p:cNvSpPr/>
            <p:nvPr/>
          </p:nvSpPr>
          <p:spPr>
            <a:xfrm>
              <a:off x="373320" y="385920"/>
              <a:ext cx="3085920" cy="1567080"/>
            </a:xfrm>
            <a:custGeom>
              <a:avLst/>
              <a:gdLst>
                <a:gd name="textAreaLeft" fmla="*/ 0 w 3085920"/>
                <a:gd name="textAreaRight" fmla="*/ 3086280 w 3085920"/>
                <a:gd name="textAreaTop" fmla="*/ 0 h 1567080"/>
                <a:gd name="textAreaBottom" fmla="*/ 1567440 h 1567080"/>
              </a:gdLst>
              <a:ahLst/>
              <a:cxnLst/>
              <a:rect l="textAreaLeft" t="textAreaTop" r="textAreaRight" b="textAreaBottom"/>
              <a:pathLst>
                <a:path w="812800" h="412800">
                  <a:moveTo>
                    <a:pt x="0" y="0"/>
                  </a:moveTo>
                  <a:lnTo>
                    <a:pt x="812800" y="0"/>
                  </a:lnTo>
                  <a:lnTo>
                    <a:pt x="812800" y="412800"/>
                  </a:lnTo>
                  <a:lnTo>
                    <a:pt x="0" y="412800"/>
                  </a:lnTo>
                  <a:close/>
                </a:path>
              </a:pathLst>
            </a:custGeom>
            <a:noFill/>
            <a:ln w="38100" cap="sq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pt-BR" spc="-1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0" name="TextBox 5"/>
            <p:cNvSpPr/>
            <p:nvPr/>
          </p:nvSpPr>
          <p:spPr>
            <a:xfrm>
              <a:off x="373320" y="458280"/>
              <a:ext cx="3085920" cy="1494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50760" tIns="50760" rIns="50760" bIns="50760" anchor="ctr">
              <a:noAutofit/>
            </a:bodyPr>
            <a:lstStyle/>
            <a:p>
              <a:pPr algn="ctr" defTabSz="914394">
                <a:lnSpc>
                  <a:spcPts val="2015"/>
                </a:lnSpc>
              </a:pPr>
              <a:endParaRPr lang="en-US" spc="-1">
                <a:solidFill>
                  <a:schemeClr val="dk1"/>
                </a:solidFill>
                <a:latin typeface="Calibri"/>
              </a:endParaRPr>
            </a:p>
          </p:txBody>
        </p:sp>
      </p:grpSp>
      <p:sp>
        <p:nvSpPr>
          <p:cNvPr id="71" name="TextBox 6"/>
          <p:cNvSpPr/>
          <p:nvPr/>
        </p:nvSpPr>
        <p:spPr>
          <a:xfrm>
            <a:off x="959220" y="3038111"/>
            <a:ext cx="8368560" cy="2611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914394">
              <a:lnSpc>
                <a:spcPts val="2015"/>
              </a:lnSpc>
            </a:pPr>
            <a:r>
              <a:rPr lang="en-US" sz="2289" spc="-89" dirty="0">
                <a:solidFill>
                  <a:srgbClr val="1E2C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dos </a:t>
            </a:r>
            <a:r>
              <a:rPr lang="en-US" sz="2289" spc="-89" dirty="0" err="1">
                <a:solidFill>
                  <a:srgbClr val="1E2C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Autores</a:t>
            </a:r>
            <a:endParaRPr lang="pt-BR" sz="2289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"/>
          <p:cNvSpPr/>
          <p:nvPr/>
        </p:nvSpPr>
        <p:spPr>
          <a:xfrm>
            <a:off x="1122444" y="991430"/>
            <a:ext cx="2340720" cy="2611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 anchor="t">
            <a:spAutoFit/>
          </a:bodyPr>
          <a:lstStyle/>
          <a:p>
            <a:pPr algn="ctr" defTabSz="914394">
              <a:lnSpc>
                <a:spcPts val="2015"/>
              </a:lnSpc>
            </a:pPr>
            <a:r>
              <a:rPr lang="en-US" sz="2289" spc="-89" dirty="0">
                <a:solidFill>
                  <a:srgbClr val="1E2C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da </a:t>
            </a:r>
            <a:r>
              <a:rPr lang="en-US" sz="2289" spc="-89" dirty="0" err="1">
                <a:solidFill>
                  <a:srgbClr val="1E2C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Instituição</a:t>
            </a:r>
            <a:endParaRPr lang="pt-BR" sz="2289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Box 8"/>
          <p:cNvSpPr/>
          <p:nvPr/>
        </p:nvSpPr>
        <p:spPr>
          <a:xfrm>
            <a:off x="947341" y="2488952"/>
            <a:ext cx="8368560" cy="45685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914394">
              <a:lnSpc>
                <a:spcPts val="3519"/>
              </a:lnSpc>
            </a:pPr>
            <a:r>
              <a:rPr lang="en-US" sz="3999" spc="-151" dirty="0" err="1">
                <a:solidFill>
                  <a:srgbClr val="1E2C44"/>
                </a:solidFill>
                <a:latin typeface="Times New Roman" panose="02020603050405020304" pitchFamily="18" charset="0"/>
                <a:ea typeface="Arial Bold"/>
                <a:cs typeface="Times New Roman" panose="02020603050405020304" pitchFamily="18" charset="0"/>
              </a:rPr>
              <a:t>Título</a:t>
            </a:r>
            <a:r>
              <a:rPr lang="en-US" sz="3999" spc="-151" dirty="0">
                <a:solidFill>
                  <a:srgbClr val="1E2C44"/>
                </a:solidFill>
                <a:latin typeface="Times New Roman" panose="02020603050405020304" pitchFamily="18" charset="0"/>
                <a:ea typeface="Arial Bold"/>
                <a:cs typeface="Times New Roman" panose="02020603050405020304" pitchFamily="18" charset="0"/>
              </a:rPr>
              <a:t> do </a:t>
            </a:r>
            <a:r>
              <a:rPr lang="en-US" sz="3999" spc="-151" dirty="0" err="1">
                <a:solidFill>
                  <a:srgbClr val="1E2C44"/>
                </a:solidFill>
                <a:latin typeface="Times New Roman" panose="02020603050405020304" pitchFamily="18" charset="0"/>
                <a:ea typeface="Arial Bold"/>
                <a:cs typeface="Times New Roman" panose="02020603050405020304" pitchFamily="18" charset="0"/>
              </a:rPr>
              <a:t>Trabalho</a:t>
            </a:r>
            <a:endParaRPr lang="pt-BR" sz="3999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TextBox 11"/>
          <p:cNvSpPr/>
          <p:nvPr/>
        </p:nvSpPr>
        <p:spPr>
          <a:xfrm>
            <a:off x="768307" y="3572519"/>
            <a:ext cx="4250520" cy="83099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just" defTabSz="914394">
              <a:lnSpc>
                <a:spcPts val="1760"/>
              </a:lnSpc>
            </a:pP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Lorem ipsum dolor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adipiscing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Mauris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dictum,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sapien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ac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finibus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posuere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est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augue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venenatis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tempus pulvinar ex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massa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ac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Proin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tellus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non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lacus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ullamcorper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convallis id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enim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Donec fermentum,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augue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viverra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neque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bibendum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diam,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ultrices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ultricies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libero ex non mi.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Suspendisse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potenti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non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vulputate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magna, at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efficitur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neque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Sed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condimentum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ipsum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lorem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euismod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blandit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consequat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augue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tincidunt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Nam et mi id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erat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eleifend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ante.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Aliquam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non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tempor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ipsum, non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tincidunt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nisi.</a:t>
            </a:r>
          </a:p>
          <a:p>
            <a:pPr algn="just" defTabSz="914394">
              <a:lnSpc>
                <a:spcPts val="1760"/>
              </a:lnSpc>
            </a:pP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congue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tellus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ac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varius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volutpat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Donec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elementum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metus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dignissim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orci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id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facilisis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lacus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tincidunt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Sed dui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nisl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bibendum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non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felis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vulputate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eleifend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Ut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hendrerit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orci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tellus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eleifend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nisi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lobortis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ut.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Suspendisse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venenatis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tempus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enim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nec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iaculis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lectus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dictum id.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Mauris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nec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pharetra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urna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eget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sollicitudin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massa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Vestibulum non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ornare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lacus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vehicula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faucibus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dolor.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sed pharetra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erat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Maecenas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metus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ex,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ullamcorper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vitae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lacus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Maecenas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finibus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est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risus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et semper dolor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facilisis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id.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Etiam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enim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risus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</a:t>
            </a:r>
          </a:p>
          <a:p>
            <a:pPr algn="just" defTabSz="914394">
              <a:lnSpc>
                <a:spcPts val="1760"/>
              </a:lnSpc>
            </a:pP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tempor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imperdiet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nibh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sagittis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orci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pellentesque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et. Maecenas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molestie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id ante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iaculis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vehicula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arcu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viverra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Proin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nec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Vestibulum ante ipsum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primis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faucibus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orci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luctus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et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ultrices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posuere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cubilia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curae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;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facilisi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Vivamus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vulputate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felis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sapien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vel pulvinar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justo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sagittis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volutpat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Pellentesque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lectus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vel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enim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ultrices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ullamcorper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vitae in eros.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volutpat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est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ac magna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bibendum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id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interdum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nisi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porttitor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Morbi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dignissim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accumsan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tincidunt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ipsum ligula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efficitur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magna,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nec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porta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hendrerit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enim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Vivamus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sagittis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turpis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et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rutrum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dapibus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Nunc in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tellus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sodales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fermentum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tempor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justo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Pellentesque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ac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laoreet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nunc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sed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volutpat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dui.</a:t>
            </a:r>
            <a:endParaRPr lang="pt-BR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12"/>
          <p:cNvSpPr/>
          <p:nvPr/>
        </p:nvSpPr>
        <p:spPr>
          <a:xfrm>
            <a:off x="5449747" y="3568558"/>
            <a:ext cx="4250520" cy="76174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just" defTabSz="914394">
              <a:lnSpc>
                <a:spcPts val="1760"/>
              </a:lnSpc>
            </a:pP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Lorem ipsum dolor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adipiscing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commodo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diam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orci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dictum eros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tincidunt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id.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Phasellus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facilisis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augue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Aliquam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erat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volutpat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Nam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luctus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pharetra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commodo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Vestibulum ante ipsum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primis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faucibus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orci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luctus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et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ultrices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posuere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cubilia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curae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;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Fusce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vehicula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sagittis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est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vitae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laoreet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gravida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eu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Curabitur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tincidunt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magna vel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urna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semper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malesuada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Maecenas vitae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urna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iaculis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sodales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vitae,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euismod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diam.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aliquam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placerat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vestibulum.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bibendum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vestibulum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nunc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eget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tempor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est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varius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Aliquam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eget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eleifend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nisl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</a:t>
            </a: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Sed vitae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malesuada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arcu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Sed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est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nunc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eleifend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consequat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posuere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ac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nunc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Vivamus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pellentesque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vitae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sollicitudin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Vestibulum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vehicula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metus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tristique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Vestibulum cursus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nunc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in magna semper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luctus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Curabitur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fermentum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erat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vel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magna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imperdiet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vel. Aenean cursus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turpis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tempor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enim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ullamcorper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Nam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eu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vestibulum,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elementum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tellus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sed,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imperdiet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lorem. Integer id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bibendum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Cras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tristique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risus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dapibus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ultricies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arcu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purus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pretium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risus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luctus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nisi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lacus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sed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Etiam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blandit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est. Morbi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posuere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purus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sapien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</a:t>
            </a:r>
            <a:endParaRPr lang="pt-BR" sz="158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9" name="Group 14"/>
          <p:cNvGrpSpPr/>
          <p:nvPr/>
        </p:nvGrpSpPr>
        <p:grpSpPr>
          <a:xfrm>
            <a:off x="5449747" y="6373195"/>
            <a:ext cx="4250520" cy="1922400"/>
            <a:chOff x="5428440" y="11175120"/>
            <a:chExt cx="4250520" cy="1922400"/>
          </a:xfrm>
        </p:grpSpPr>
        <p:sp>
          <p:nvSpPr>
            <p:cNvPr id="80" name="Freeform 15"/>
            <p:cNvSpPr/>
            <p:nvPr/>
          </p:nvSpPr>
          <p:spPr>
            <a:xfrm>
              <a:off x="5428440" y="11175120"/>
              <a:ext cx="4250520" cy="1922400"/>
            </a:xfrm>
            <a:custGeom>
              <a:avLst/>
              <a:gdLst>
                <a:gd name="textAreaLeft" fmla="*/ 0 w 4250520"/>
                <a:gd name="textAreaRight" fmla="*/ 4250880 w 4250520"/>
                <a:gd name="textAreaTop" fmla="*/ 0 h 1922400"/>
                <a:gd name="textAreaBottom" fmla="*/ 1922760 h 1922400"/>
              </a:gdLst>
              <a:ahLst/>
              <a:cxnLst/>
              <a:rect l="textAreaLeft" t="textAreaTop" r="textAreaRight" b="textAreaBottom"/>
              <a:pathLst>
                <a:path w="1119588" h="506394">
                  <a:moveTo>
                    <a:pt x="0" y="0"/>
                  </a:moveTo>
                  <a:lnTo>
                    <a:pt x="1119588" y="0"/>
                  </a:lnTo>
                  <a:lnTo>
                    <a:pt x="1119588" y="506394"/>
                  </a:lnTo>
                  <a:lnTo>
                    <a:pt x="0" y="506394"/>
                  </a:lnTo>
                  <a:close/>
                </a:path>
              </a:pathLst>
            </a:custGeom>
            <a:noFill/>
            <a:ln w="38100" cap="sq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pt-BR" spc="-1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81" name="TextBox 16"/>
            <p:cNvSpPr/>
            <p:nvPr/>
          </p:nvSpPr>
          <p:spPr>
            <a:xfrm>
              <a:off x="5428440" y="11247480"/>
              <a:ext cx="4250520" cy="185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50760" tIns="50760" rIns="50760" bIns="50760" anchor="ctr">
              <a:noAutofit/>
            </a:bodyPr>
            <a:lstStyle/>
            <a:p>
              <a:pPr algn="ctr" defTabSz="914394">
                <a:lnSpc>
                  <a:spcPts val="2015"/>
                </a:lnSpc>
              </a:pPr>
              <a:endParaRPr lang="en-US" spc="-1">
                <a:solidFill>
                  <a:schemeClr val="dk1"/>
                </a:solidFill>
                <a:latin typeface="Calibri"/>
              </a:endParaRPr>
            </a:p>
          </p:txBody>
        </p:sp>
      </p:grpSp>
      <p:pic>
        <p:nvPicPr>
          <p:cNvPr id="8" name="Imagem 7">
            <a:extLst>
              <a:ext uri="{FF2B5EF4-FFF2-40B4-BE49-F238E27FC236}">
                <a16:creationId xmlns:a16="http://schemas.microsoft.com/office/drawing/2014/main" id="{8CF297CB-8944-440E-B3CC-0C80915FC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9" y="12076448"/>
            <a:ext cx="10287000" cy="1172717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70B03426-A1C2-44CF-BF70-A73A99F7B4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2522" y="286890"/>
            <a:ext cx="3017745" cy="18880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568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11</vt:i4>
      </vt:variant>
      <vt:variant>
        <vt:lpstr>Títulos de slides</vt:lpstr>
      </vt:variant>
      <vt:variant>
        <vt:i4>1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Padrão Template POSTER 1080x1920 36º CBMEE</dc:title>
  <dc:subject/>
  <dc:creator>Meu</dc:creator>
  <dc:description/>
  <cp:lastModifiedBy>Patrícia</cp:lastModifiedBy>
  <cp:revision>12</cp:revision>
  <dcterms:created xsi:type="dcterms:W3CDTF">2006-08-16T00:00:00Z</dcterms:created>
  <dcterms:modified xsi:type="dcterms:W3CDTF">2026-03-16T00:23:24Z</dcterms:modified>
  <dc:identifier>DAGNLiG7yis</dc:identifier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